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9"/>
  </p:normalViewPr>
  <p:slideViewPr>
    <p:cSldViewPr snapToGrid="0">
      <p:cViewPr>
        <p:scale>
          <a:sx n="99" d="100"/>
          <a:sy n="99" d="100"/>
        </p:scale>
        <p:origin x="1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8F309-D761-FD48-9301-FF689C2A829F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81C5A-2CBF-A34D-AB9A-12552202C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367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8F309-D761-FD48-9301-FF689C2A829F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81C5A-2CBF-A34D-AB9A-12552202C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635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8F309-D761-FD48-9301-FF689C2A829F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81C5A-2CBF-A34D-AB9A-12552202C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601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8F309-D761-FD48-9301-FF689C2A829F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81C5A-2CBF-A34D-AB9A-12552202C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259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8F309-D761-FD48-9301-FF689C2A829F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81C5A-2CBF-A34D-AB9A-12552202C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28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8F309-D761-FD48-9301-FF689C2A829F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81C5A-2CBF-A34D-AB9A-12552202C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894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8F309-D761-FD48-9301-FF689C2A829F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81C5A-2CBF-A34D-AB9A-12552202C8E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602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8F309-D761-FD48-9301-FF689C2A829F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81C5A-2CBF-A34D-AB9A-12552202C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42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8F309-D761-FD48-9301-FF689C2A829F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81C5A-2CBF-A34D-AB9A-12552202C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718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8F309-D761-FD48-9301-FF689C2A829F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81C5A-2CBF-A34D-AB9A-12552202C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5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7498F309-D761-FD48-9301-FF689C2A829F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81C5A-2CBF-A34D-AB9A-12552202C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795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7498F309-D761-FD48-9301-FF689C2A829F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53481C5A-2CBF-A34D-AB9A-12552202C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715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88960-3723-88DF-F758-0EC2E0C5E0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Sorting Hat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AF8288-AA30-D239-909E-55EF39D893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By: Caitlin Sizemore</a:t>
            </a:r>
          </a:p>
        </p:txBody>
      </p:sp>
      <p:pic>
        <p:nvPicPr>
          <p:cNvPr id="7" name="Picture 6" descr="A close-up of a crescent moon&#10;&#10;Description automatically generated with medium confidence">
            <a:extLst>
              <a:ext uri="{FF2B5EF4-FFF2-40B4-BE49-F238E27FC236}">
                <a16:creationId xmlns:a16="http://schemas.microsoft.com/office/drawing/2014/main" id="{49856007-71A5-AA06-11B2-0938ED616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472416">
            <a:off x="8211064" y="-46038"/>
            <a:ext cx="4268120" cy="334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91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AA7C7F-4AAD-8E0E-9D30-35BDBC553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70332"/>
            <a:ext cx="7729728" cy="1188720"/>
          </a:xfrm>
        </p:spPr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3F7B89-B355-4F33-47A9-9525C10B7A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625" y="5294612"/>
            <a:ext cx="8688871" cy="1188720"/>
          </a:xfrm>
        </p:spPr>
        <p:txBody>
          <a:bodyPr>
            <a:normAutofit/>
          </a:bodyPr>
          <a:lstStyle/>
          <a:p>
            <a:r>
              <a:rPr lang="en-US" sz="2400" dirty="0"/>
              <a:t>Class Question holds the question and its potential answers </a:t>
            </a:r>
          </a:p>
          <a:p>
            <a:r>
              <a:rPr lang="en-US" sz="2400" dirty="0" err="1"/>
              <a:t>quizQuestions</a:t>
            </a:r>
            <a:r>
              <a:rPr lang="en-US" sz="2400" dirty="0"/>
              <a:t> calls the class for each question in the list </a:t>
            </a:r>
          </a:p>
          <a:p>
            <a:endParaRPr lang="en-US" dirty="0"/>
          </a:p>
        </p:txBody>
      </p:sp>
      <p:pic>
        <p:nvPicPr>
          <p:cNvPr id="20" name="Picture 19" descr="A white toilet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1C98C026-4DB6-9676-1F2F-5D4B34877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9915" y="2160424"/>
            <a:ext cx="2331045" cy="372854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85F8BCD-645F-0237-EB22-9B6ED40C966D}"/>
              </a:ext>
            </a:extLst>
          </p:cNvPr>
          <p:cNvSpPr txBox="1"/>
          <p:nvPr/>
        </p:nvSpPr>
        <p:spPr>
          <a:xfrm>
            <a:off x="9960864" y="2937808"/>
            <a:ext cx="15324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Edwardian Script ITC" panose="030303020407070D0804" pitchFamily="66" charset="77"/>
              </a:rPr>
              <a:t>     Questions</a:t>
            </a:r>
          </a:p>
          <a:p>
            <a:r>
              <a:rPr lang="en-US" sz="2000" dirty="0">
                <a:latin typeface="Edwardian Script ITC" panose="030303020407070D0804" pitchFamily="66" charset="77"/>
              </a:rPr>
              <a:t>1. </a:t>
            </a:r>
          </a:p>
          <a:p>
            <a:r>
              <a:rPr lang="en-US" sz="2000" dirty="0">
                <a:latin typeface="Edwardian Script ITC" panose="030303020407070D0804" pitchFamily="66" charset="77"/>
              </a:rPr>
              <a:t>2. </a:t>
            </a:r>
          </a:p>
          <a:p>
            <a:r>
              <a:rPr lang="en-US" sz="2000" dirty="0">
                <a:latin typeface="Edwardian Script ITC" panose="030303020407070D0804" pitchFamily="66" charset="77"/>
              </a:rPr>
              <a:t>3. </a:t>
            </a:r>
          </a:p>
          <a:p>
            <a:r>
              <a:rPr lang="en-US" sz="2000" dirty="0">
                <a:latin typeface="Edwardian Script ITC" panose="030303020407070D0804" pitchFamily="66" charset="77"/>
              </a:rPr>
              <a:t>4. </a:t>
            </a:r>
          </a:p>
          <a:p>
            <a:r>
              <a:rPr lang="en-US" sz="2000" dirty="0">
                <a:latin typeface="Edwardian Script ITC" panose="030303020407070D0804" pitchFamily="66" charset="77"/>
              </a:rPr>
              <a:t>5. </a:t>
            </a:r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2CAAEAB9-0759-4E09-747C-A50610E2C0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19896" t="37272" r="17110" b="26964"/>
          <a:stretch/>
        </p:blipFill>
        <p:spPr>
          <a:xfrm>
            <a:off x="304072" y="1938489"/>
            <a:ext cx="9018832" cy="3200182"/>
          </a:xfrm>
        </p:spPr>
      </p:pic>
    </p:spTree>
    <p:extLst>
      <p:ext uri="{BB962C8B-B14F-4D97-AF65-F5344CB8AC3E}">
        <p14:creationId xmlns:p14="http://schemas.microsoft.com/office/powerpoint/2010/main" val="1723454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6E257-AF4F-F59A-67DB-322BA6ABE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22495"/>
            <a:ext cx="7729728" cy="1188720"/>
          </a:xfrm>
        </p:spPr>
        <p:txBody>
          <a:bodyPr/>
          <a:lstStyle/>
          <a:p>
            <a:r>
              <a:rPr lang="en-US" dirty="0"/>
              <a:t>Running Quiz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8BBA81-6489-0E6E-C4EF-B1F2E01D84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35672" y="2398500"/>
            <a:ext cx="4270247" cy="3101982"/>
          </a:xfrm>
        </p:spPr>
        <p:txBody>
          <a:bodyPr>
            <a:noAutofit/>
          </a:bodyPr>
          <a:lstStyle/>
          <a:p>
            <a:r>
              <a:rPr lang="en-US" sz="2400" dirty="0"/>
              <a:t>While loop runs the quiz</a:t>
            </a:r>
          </a:p>
          <a:p>
            <a:r>
              <a:rPr lang="en-US" sz="2400" dirty="0"/>
              <a:t>Class is already called through the list </a:t>
            </a:r>
          </a:p>
          <a:p>
            <a:r>
              <a:rPr lang="en-US" sz="2400" dirty="0"/>
              <a:t>For – prints the question and its options </a:t>
            </a:r>
          </a:p>
          <a:p>
            <a:r>
              <a:rPr lang="en-US" sz="2400" dirty="0"/>
              <a:t>Each house is set to 0 initially </a:t>
            </a:r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26EC6979-2F14-1DA1-64D4-117B43E84F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9813" t="40007" r="51637" b="35672"/>
          <a:stretch/>
        </p:blipFill>
        <p:spPr>
          <a:xfrm>
            <a:off x="617379" y="2257837"/>
            <a:ext cx="6354535" cy="3383308"/>
          </a:xfrm>
        </p:spPr>
      </p:pic>
    </p:spTree>
    <p:extLst>
      <p:ext uri="{BB962C8B-B14F-4D97-AF65-F5344CB8AC3E}">
        <p14:creationId xmlns:p14="http://schemas.microsoft.com/office/powerpoint/2010/main" val="2267487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D0165-134A-3E65-02A2-8FFF39B06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93192"/>
            <a:ext cx="7729728" cy="1188720"/>
          </a:xfrm>
        </p:spPr>
        <p:txBody>
          <a:bodyPr/>
          <a:lstStyle/>
          <a:p>
            <a:r>
              <a:rPr lang="en-US" dirty="0"/>
              <a:t>Scoring</a:t>
            </a:r>
          </a:p>
        </p:txBody>
      </p:sp>
      <p:pic>
        <p:nvPicPr>
          <p:cNvPr id="6" name="Content Placeholder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8A47A01-7E29-FA3A-53A9-F7165002A4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1669" t="53952" r="31661" b="10343"/>
          <a:stretch/>
        </p:blipFill>
        <p:spPr>
          <a:xfrm>
            <a:off x="532616" y="1951934"/>
            <a:ext cx="7078007" cy="338429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ED7A8E-1E97-B94C-078C-08CC67B8EA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6660" y="5396015"/>
            <a:ext cx="9445636" cy="1068793"/>
          </a:xfrm>
        </p:spPr>
        <p:txBody>
          <a:bodyPr>
            <a:normAutofit/>
          </a:bodyPr>
          <a:lstStyle/>
          <a:p>
            <a:r>
              <a:rPr lang="en-US" sz="2400" dirty="0"/>
              <a:t>Each letter option adds a value to one of the four houses </a:t>
            </a:r>
          </a:p>
          <a:p>
            <a:r>
              <a:rPr lang="en-US" sz="2400" dirty="0"/>
              <a:t>Sorting is based upon whichever house holds the most points </a:t>
            </a:r>
          </a:p>
        </p:txBody>
      </p:sp>
      <p:pic>
        <p:nvPicPr>
          <p:cNvPr id="5" name="Picture 4" descr="A close-up of a crescent moon&#10;&#10;Description automatically generated with medium confidence">
            <a:extLst>
              <a:ext uri="{FF2B5EF4-FFF2-40B4-BE49-F238E27FC236}">
                <a16:creationId xmlns:a16="http://schemas.microsoft.com/office/drawing/2014/main" id="{A935F1FB-386D-B832-7980-C9E00DDF1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75546">
            <a:off x="7899123" y="3301083"/>
            <a:ext cx="3129438" cy="2451393"/>
          </a:xfrm>
          <a:prstGeom prst="rect">
            <a:avLst/>
          </a:prstGeom>
        </p:spPr>
      </p:pic>
      <p:sp>
        <p:nvSpPr>
          <p:cNvPr id="12" name="Cloud 11">
            <a:extLst>
              <a:ext uri="{FF2B5EF4-FFF2-40B4-BE49-F238E27FC236}">
                <a16:creationId xmlns:a16="http://schemas.microsoft.com/office/drawing/2014/main" id="{C5EC808B-C65D-D0F1-9F5B-3FD1799B261A}"/>
              </a:ext>
            </a:extLst>
          </p:cNvPr>
          <p:cNvSpPr/>
          <p:nvPr/>
        </p:nvSpPr>
        <p:spPr>
          <a:xfrm>
            <a:off x="10044333" y="1526077"/>
            <a:ext cx="1800663" cy="1308591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You are…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66B445D-ABDD-8500-9DF8-CBDC84EB93D7}"/>
              </a:ext>
            </a:extLst>
          </p:cNvPr>
          <p:cNvSpPr/>
          <p:nvPr/>
        </p:nvSpPr>
        <p:spPr>
          <a:xfrm>
            <a:off x="11215419" y="3316732"/>
            <a:ext cx="218048" cy="22453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817DF31-2744-9B77-A0AA-0E8D881084C5}"/>
              </a:ext>
            </a:extLst>
          </p:cNvPr>
          <p:cNvSpPr/>
          <p:nvPr/>
        </p:nvSpPr>
        <p:spPr>
          <a:xfrm>
            <a:off x="10944664" y="3644080"/>
            <a:ext cx="218048" cy="22453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C578750-83A3-FB8A-45C8-75940545B96B}"/>
              </a:ext>
            </a:extLst>
          </p:cNvPr>
          <p:cNvSpPr/>
          <p:nvPr/>
        </p:nvSpPr>
        <p:spPr>
          <a:xfrm>
            <a:off x="11339731" y="2758468"/>
            <a:ext cx="419685" cy="37693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806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7E475-DE5F-9E45-AA43-028ED13CA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22141"/>
            <a:ext cx="7729728" cy="1188720"/>
          </a:xfrm>
        </p:spPr>
        <p:txBody>
          <a:bodyPr/>
          <a:lstStyle/>
          <a:p>
            <a:r>
              <a:rPr lang="en-US" dirty="0"/>
              <a:t>Outcomes</a:t>
            </a:r>
          </a:p>
        </p:txBody>
      </p:sp>
      <p:pic>
        <p:nvPicPr>
          <p:cNvPr id="16" name="Content Placeholder 15" descr="A picture containing text, helmet&#10;&#10;Description automatically generated">
            <a:extLst>
              <a:ext uri="{FF2B5EF4-FFF2-40B4-BE49-F238E27FC236}">
                <a16:creationId xmlns:a16="http://schemas.microsoft.com/office/drawing/2014/main" id="{6865BF49-9854-CEDC-72BC-C9E0E5F165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017129" y="2132950"/>
            <a:ext cx="3887469" cy="4068282"/>
          </a:xfrm>
        </p:spPr>
      </p:pic>
      <p:pic>
        <p:nvPicPr>
          <p:cNvPr id="7" name="Content Placeholder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5F1BB89-3D31-84F2-955E-6678AF5EB9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18904" t="29062" r="12382" b="13910"/>
          <a:stretch/>
        </p:blipFill>
        <p:spPr>
          <a:xfrm>
            <a:off x="407801" y="2029919"/>
            <a:ext cx="7843234" cy="4068282"/>
          </a:xfrm>
        </p:spPr>
      </p:pic>
    </p:spTree>
    <p:extLst>
      <p:ext uri="{BB962C8B-B14F-4D97-AF65-F5344CB8AC3E}">
        <p14:creationId xmlns:p14="http://schemas.microsoft.com/office/powerpoint/2010/main" val="171667976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{A7E50E4E-3438-9746-958C-874BB3DC2CCA}tf10001120</Template>
  <TotalTime>68</TotalTime>
  <Words>94</Words>
  <Application>Microsoft Macintosh PowerPoint</Application>
  <PresentationFormat>Widescreen</PresentationFormat>
  <Paragraphs>21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Edwardian Script ITC</vt:lpstr>
      <vt:lpstr>Gill Sans MT</vt:lpstr>
      <vt:lpstr>Parcel</vt:lpstr>
      <vt:lpstr>Sorting Hat</vt:lpstr>
      <vt:lpstr>Setup</vt:lpstr>
      <vt:lpstr>Running Quiz</vt:lpstr>
      <vt:lpstr>Scoring</vt:lpstr>
      <vt:lpstr>Outcomes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Caitlin B. Sizemore</dc:creator>
  <cp:lastModifiedBy>Caitlin B. Sizemore</cp:lastModifiedBy>
  <cp:revision>5</cp:revision>
  <dcterms:created xsi:type="dcterms:W3CDTF">2022-12-07T03:05:55Z</dcterms:created>
  <dcterms:modified xsi:type="dcterms:W3CDTF">2022-12-11T03:45:50Z</dcterms:modified>
</cp:coreProperties>
</file>